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_P4A4732.jpeg" descr="_P4A473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4014" y="0"/>
            <a:ext cx="20563772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_P4A4866.jpeg" descr="_P4A486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68354" y="-5478723"/>
            <a:ext cx="14254199" cy="213812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7" name="_P4A4878.jpeg" descr="_P4A487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1350" y="0"/>
            <a:ext cx="205613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1" name="_P4A4883.jpeg" descr="_P4A488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1350" y="0"/>
            <a:ext cx="205613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_P4A4838.jpeg" descr="_P4A483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22298" y="2040552"/>
            <a:ext cx="18879324" cy="12592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3" name="_P4A4854 levels.jpeg" descr="_P4A4854 levels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1350" y="0"/>
            <a:ext cx="205613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7" name="_P4A4750.jpeg" descr="_P4A475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1350" y="0"/>
            <a:ext cx="205613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_P4A4771.jpeg" descr="_P4A477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00" y="0"/>
            <a:ext cx="914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_P4A4863.jpeg" descr="_P4A4863.jpeg"/>
          <p:cNvPicPr>
            <a:picLocks noChangeAspect="1"/>
          </p:cNvPicPr>
          <p:nvPr/>
        </p:nvPicPr>
        <p:blipFill>
          <a:blip r:embed="rId2">
            <a:extLst/>
          </a:blip>
          <a:srcRect l="20007" t="0" r="14765" b="0"/>
          <a:stretch>
            <a:fillRect/>
          </a:stretch>
        </p:blipFill>
        <p:spPr>
          <a:xfrm>
            <a:off x="8324275" y="-748999"/>
            <a:ext cx="6368087" cy="146369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G_2927 2.jpeg" descr="IMG_2927 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30215" y="31925"/>
            <a:ext cx="11123569" cy="14831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_P4A4831.jpeg" descr="_P4A483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34663" y="0"/>
            <a:ext cx="9148466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_P4A4898.jpeg" descr="_P4A489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00" y="0"/>
            <a:ext cx="914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1" name="_P4A4921.jpeg" descr="_P4A492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1350" y="0"/>
            <a:ext cx="205613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